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unknown"/>
  <Default Extension="rels" ContentType="application/vnd.openxmlformats-package.relationships+xml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13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11/9/15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media" Target="../media/media5.m4a"/><Relationship Id="rId20" Type="http://schemas.openxmlformats.org/officeDocument/2006/relationships/audio" Target="../media/media10.mp3"/><Relationship Id="rId21" Type="http://schemas.microsoft.com/office/2007/relationships/media" Target="../media/media11.mp3"/><Relationship Id="rId22" Type="http://schemas.openxmlformats.org/officeDocument/2006/relationships/audio" Target="../media/media11.mp3"/><Relationship Id="rId23" Type="http://schemas.microsoft.com/office/2007/relationships/media" Target="../media/media12.mp3"/><Relationship Id="rId24" Type="http://schemas.openxmlformats.org/officeDocument/2006/relationships/audio" Target="../media/media12.mp3"/><Relationship Id="rId25" Type="http://schemas.openxmlformats.org/officeDocument/2006/relationships/slideLayout" Target="../slideLayouts/slideLayout1.xml"/><Relationship Id="rId26" Type="http://schemas.openxmlformats.org/officeDocument/2006/relationships/image" Target="../media/image1.png"/><Relationship Id="rId10" Type="http://schemas.openxmlformats.org/officeDocument/2006/relationships/audio" Target="../media/media5.m4a"/><Relationship Id="rId11" Type="http://schemas.microsoft.com/office/2007/relationships/media" Target="../media/media6.mp3"/><Relationship Id="rId12" Type="http://schemas.openxmlformats.org/officeDocument/2006/relationships/audio" Target="../media/media6.mp3"/><Relationship Id="rId13" Type="http://schemas.microsoft.com/office/2007/relationships/media" Target="../media/media7.mp3"/><Relationship Id="rId14" Type="http://schemas.openxmlformats.org/officeDocument/2006/relationships/audio" Target="../media/media7.mp3"/><Relationship Id="rId15" Type="http://schemas.microsoft.com/office/2007/relationships/media" Target="../media/media8.mp3"/><Relationship Id="rId16" Type="http://schemas.openxmlformats.org/officeDocument/2006/relationships/audio" Target="../media/media8.mp3"/><Relationship Id="rId17" Type="http://schemas.microsoft.com/office/2007/relationships/media" Target="../media/media9.mp3"/><Relationship Id="rId18" Type="http://schemas.openxmlformats.org/officeDocument/2006/relationships/audio" Target="../media/media9.mp3"/><Relationship Id="rId19" Type="http://schemas.microsoft.com/office/2007/relationships/media" Target="../media/media10.mp3"/><Relationship Id="rId1" Type="http://schemas.microsoft.com/office/2007/relationships/media" Target="../media/media1.mp3"/><Relationship Id="rId2" Type="http://schemas.openxmlformats.org/officeDocument/2006/relationships/audio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4a"/><Relationship Id="rId6" Type="http://schemas.openxmlformats.org/officeDocument/2006/relationships/audio" Target="../media/media3.m4a"/><Relationship Id="rId7" Type="http://schemas.microsoft.com/office/2007/relationships/media" Target="../media/media4.m4a"/><Relationship Id="rId8" Type="http://schemas.openxmlformats.org/officeDocument/2006/relationships/audio" Target="../media/media4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590142" y="515033"/>
            <a:ext cx="2057804" cy="1161572"/>
            <a:chOff x="590142" y="305205"/>
            <a:chExt cx="2057804" cy="1161572"/>
          </a:xfrm>
        </p:grpSpPr>
        <p:pic>
          <p:nvPicPr>
            <p:cNvPr id="4" name="02 Andy Griffith.mp3">
              <a:hlinkClick r:id="" action="ppaction://media"/>
            </p:cNvPr>
            <p:cNvPicPr>
              <a:picLocks noChangeAspect="1"/>
            </p:cNvPicPr>
            <p:nvPr>
              <a:audioFile r:link="rId24"/>
              <p:extLst>
                <p:ext uri="{DAA4B4D4-6D71-4841-9C94-3DE7FCFB9230}">
                  <p14:media xmlns:p14="http://schemas.microsoft.com/office/powerpoint/2010/main" r:embed="rId23"/>
                </p:ext>
              </p:extLst>
            </p:nvPr>
          </p:nvPicPr>
          <p:blipFill>
            <a:blip r:embed="rId26"/>
            <a:stretch>
              <a:fillRect/>
            </a:stretch>
          </p:blipFill>
          <p:spPr>
            <a:xfrm>
              <a:off x="1197201" y="305205"/>
              <a:ext cx="812800" cy="8128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90142" y="1097445"/>
              <a:ext cx="2057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Andy Griffith </a:t>
              </a:r>
              <a:r>
                <a:rPr lang="en-US" dirty="0" smtClean="0"/>
                <a:t>   </a:t>
              </a:r>
              <a:r>
                <a:rPr lang="en-US" dirty="0" smtClean="0"/>
                <a:t>0:13</a:t>
              </a:r>
              <a:endParaRPr lang="en-US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565139" y="515033"/>
            <a:ext cx="2057804" cy="1147615"/>
            <a:chOff x="3565139" y="305205"/>
            <a:chExt cx="2057804" cy="1147615"/>
          </a:xfrm>
        </p:grpSpPr>
        <p:pic>
          <p:nvPicPr>
            <p:cNvPr id="6" name="05 Bill Nye.mp3">
              <a:hlinkClick r:id="" action="ppaction://media"/>
            </p:cNvPr>
            <p:cNvPicPr>
              <a:picLocks noChangeAspect="1"/>
            </p:cNvPicPr>
            <p:nvPr>
              <a:audioFile r:link="rId22"/>
              <p:extLst>
                <p:ext uri="{DAA4B4D4-6D71-4841-9C94-3DE7FCFB9230}">
                  <p14:media xmlns:p14="http://schemas.microsoft.com/office/powerpoint/2010/main" r:embed="rId21"/>
                </p:ext>
              </p:extLst>
            </p:nvPr>
          </p:nvPicPr>
          <p:blipFill>
            <a:blip r:embed="rId26"/>
            <a:stretch>
              <a:fillRect/>
            </a:stretch>
          </p:blipFill>
          <p:spPr>
            <a:xfrm>
              <a:off x="4165600" y="305205"/>
              <a:ext cx="812800" cy="8128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565139" y="1083488"/>
              <a:ext cx="2057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Bill </a:t>
              </a:r>
              <a:r>
                <a:rPr lang="en-US" dirty="0" smtClean="0"/>
                <a:t>Nye    </a:t>
              </a:r>
              <a:r>
                <a:rPr lang="en-US" dirty="0" smtClean="0"/>
                <a:t>0:29</a:t>
              </a:r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131577" y="515033"/>
            <a:ext cx="2908600" cy="1147615"/>
            <a:chOff x="6131577" y="305205"/>
            <a:chExt cx="2908600" cy="1147615"/>
          </a:xfrm>
        </p:grpSpPr>
        <p:pic>
          <p:nvPicPr>
            <p:cNvPr id="7" name="02 Word Detective.mp3">
              <a:hlinkClick r:id="" action="ppaction://media"/>
            </p:cNvPr>
            <p:cNvPicPr>
              <a:picLocks noChangeAspect="1"/>
            </p:cNvPicPr>
            <p:nvPr>
              <a:audioFile r:link="rId20"/>
              <p:extLst>
                <p:ext uri="{DAA4B4D4-6D71-4841-9C94-3DE7FCFB9230}">
                  <p14:media xmlns:p14="http://schemas.microsoft.com/office/powerpoint/2010/main" r:embed="rId19"/>
                </p:ext>
              </p:extLst>
            </p:nvPr>
          </p:nvPicPr>
          <p:blipFill>
            <a:blip r:embed="rId26"/>
            <a:stretch>
              <a:fillRect/>
            </a:stretch>
          </p:blipFill>
          <p:spPr>
            <a:xfrm>
              <a:off x="7169276" y="305205"/>
              <a:ext cx="812800" cy="8128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131577" y="1083488"/>
              <a:ext cx="2908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Cagney &amp; </a:t>
              </a:r>
              <a:r>
                <a:rPr lang="en-US" dirty="0" smtClean="0"/>
                <a:t>Lacy    </a:t>
              </a:r>
              <a:r>
                <a:rPr lang="en-US" dirty="0" smtClean="0"/>
                <a:t>0</a:t>
              </a:r>
              <a:r>
                <a:rPr lang="en-US" dirty="0" smtClean="0"/>
                <a:t>:27</a:t>
              </a:r>
              <a:endParaRPr lang="en-US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221582" y="3492335"/>
            <a:ext cx="2676459" cy="1154218"/>
            <a:chOff x="287063" y="3794627"/>
            <a:chExt cx="2676459" cy="1154218"/>
          </a:xfrm>
        </p:grpSpPr>
        <p:pic>
          <p:nvPicPr>
            <p:cNvPr id="10" name="13 The Price Is Right.mp3">
              <a:hlinkClick r:id="" action="ppaction://media"/>
            </p:cNvPr>
            <p:cNvPicPr>
              <a:picLocks noChangeAspect="1"/>
            </p:cNvPicPr>
            <p:nvPr>
              <a:audioFile r:link="rId18"/>
              <p:extLst>
                <p:ext uri="{DAA4B4D4-6D71-4841-9C94-3DE7FCFB9230}">
                  <p14:media xmlns:p14="http://schemas.microsoft.com/office/powerpoint/2010/main" r:embed="rId17"/>
                </p:ext>
              </p:extLst>
            </p:nvPr>
          </p:nvPicPr>
          <p:blipFill>
            <a:blip r:embed="rId26"/>
            <a:stretch>
              <a:fillRect/>
            </a:stretch>
          </p:blipFill>
          <p:spPr>
            <a:xfrm>
              <a:off x="1197201" y="3794627"/>
              <a:ext cx="812800" cy="8128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87063" y="4579513"/>
              <a:ext cx="26764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Price is </a:t>
              </a:r>
              <a:r>
                <a:rPr lang="en-US" dirty="0" smtClean="0"/>
                <a:t>Right    </a:t>
              </a:r>
              <a:r>
                <a:rPr lang="en-US" dirty="0" smtClean="0"/>
                <a:t>1:03</a:t>
              </a:r>
              <a:endParaRPr lang="en-US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567555" y="1992177"/>
            <a:ext cx="2057804" cy="1140261"/>
            <a:chOff x="3551184" y="3794627"/>
            <a:chExt cx="2057804" cy="1140261"/>
          </a:xfrm>
        </p:grpSpPr>
        <p:pic>
          <p:nvPicPr>
            <p:cNvPr id="11" name="01 Jeopardy.mp3">
              <a:hlinkClick r:id="" action="ppaction://media"/>
            </p:cNvPr>
            <p:cNvPicPr>
              <a:picLocks noChangeAspect="1"/>
            </p:cNvPicPr>
            <p:nvPr>
              <a:audioFile r:link="rId16"/>
              <p:extLst>
                <p:ext uri="{DAA4B4D4-6D71-4841-9C94-3DE7FCFB9230}">
                  <p14:media xmlns:p14="http://schemas.microsoft.com/office/powerpoint/2010/main" r:embed="rId15"/>
                </p:ext>
              </p:extLst>
            </p:nvPr>
          </p:nvPicPr>
          <p:blipFill>
            <a:blip r:embed="rId26"/>
            <a:stretch>
              <a:fillRect/>
            </a:stretch>
          </p:blipFill>
          <p:spPr>
            <a:xfrm>
              <a:off x="4165600" y="3794627"/>
              <a:ext cx="812800" cy="8128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551184" y="4565556"/>
              <a:ext cx="2057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Jeopardy </a:t>
              </a:r>
              <a:r>
                <a:rPr lang="en-US" dirty="0" smtClean="0"/>
                <a:t>   </a:t>
              </a:r>
              <a:r>
                <a:rPr lang="en-US" dirty="0" smtClean="0"/>
                <a:t>1:04</a:t>
              </a:r>
              <a:endParaRPr lang="en-US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551184" y="3455588"/>
            <a:ext cx="2057804" cy="1140261"/>
            <a:chOff x="6559262" y="3794627"/>
            <a:chExt cx="2057804" cy="1140261"/>
          </a:xfrm>
        </p:grpSpPr>
        <p:pic>
          <p:nvPicPr>
            <p:cNvPr id="12" name="04 Password.mp3">
              <a:hlinkClick r:id="" action="ppaction://media"/>
            </p:cNvPr>
            <p:cNvPicPr>
              <a:picLocks noChangeAspect="1"/>
            </p:cNvPicPr>
            <p:nvPr>
              <a:audioFile r:link="rId14"/>
              <p:extLst>
                <p:ext uri="{DAA4B4D4-6D71-4841-9C94-3DE7FCFB9230}">
                  <p14:media xmlns:p14="http://schemas.microsoft.com/office/powerpoint/2010/main" r:embed="rId13"/>
                </p:ext>
              </p:extLst>
            </p:nvPr>
          </p:nvPicPr>
          <p:blipFill>
            <a:blip r:embed="rId26"/>
            <a:stretch>
              <a:fillRect/>
            </a:stretch>
          </p:blipFill>
          <p:spPr>
            <a:xfrm>
              <a:off x="7169276" y="3794627"/>
              <a:ext cx="812800" cy="8128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559262" y="4565556"/>
              <a:ext cx="2057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Password </a:t>
              </a:r>
              <a:r>
                <a:rPr lang="en-US" dirty="0" smtClean="0"/>
                <a:t>   </a:t>
              </a:r>
              <a:r>
                <a:rPr lang="en-US" dirty="0" smtClean="0"/>
                <a:t>0:56</a:t>
              </a:r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90142" y="6073727"/>
            <a:ext cx="2057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Chimes   0:03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51184" y="6073727"/>
            <a:ext cx="2057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City Lights</a:t>
            </a:r>
            <a:r>
              <a:rPr lang="en-US" dirty="0" smtClean="0">
                <a:solidFill>
                  <a:srgbClr val="FFFF00"/>
                </a:solidFill>
              </a:rPr>
              <a:t>    </a:t>
            </a:r>
            <a:r>
              <a:rPr lang="en-US" dirty="0" smtClean="0">
                <a:solidFill>
                  <a:srgbClr val="FFFF00"/>
                </a:solidFill>
              </a:rPr>
              <a:t>0</a:t>
            </a:r>
            <a:r>
              <a:rPr lang="en-US" dirty="0" smtClean="0">
                <a:solidFill>
                  <a:srgbClr val="FFFF00"/>
                </a:solidFill>
              </a:rPr>
              <a:t>:15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5968309" y="5304997"/>
            <a:ext cx="3217555" cy="1138061"/>
            <a:chOff x="5968309" y="5463727"/>
            <a:chExt cx="3217555" cy="1138061"/>
          </a:xfrm>
        </p:grpSpPr>
        <p:sp>
          <p:nvSpPr>
            <p:cNvPr id="18" name="TextBox 17"/>
            <p:cNvSpPr txBox="1"/>
            <p:nvPr/>
          </p:nvSpPr>
          <p:spPr>
            <a:xfrm>
              <a:off x="5968309" y="6232455"/>
              <a:ext cx="3217555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The Game Is On </a:t>
              </a:r>
              <a:r>
                <a:rPr lang="en-US" dirty="0" smtClean="0">
                  <a:solidFill>
                    <a:srgbClr val="FFFF00"/>
                  </a:solidFill>
                </a:rPr>
                <a:t>   </a:t>
              </a:r>
              <a:r>
                <a:rPr lang="en-US" dirty="0" smtClean="0">
                  <a:solidFill>
                    <a:srgbClr val="FFFF00"/>
                  </a:solidFill>
                </a:rPr>
                <a:t>0:30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pic>
          <p:nvPicPr>
            <p:cNvPr id="22" name="The Game Is On 30.mp3">
              <a:hlinkClick r:id="" action="ppaction://media"/>
            </p:cNvPr>
            <p:cNvPicPr>
              <a:picLocks noChangeAspect="1"/>
            </p:cNvPicPr>
            <p:nvPr>
              <a:audioFile r:link="rId12"/>
              <p:extLst>
                <p:ext uri="{DAA4B4D4-6D71-4841-9C94-3DE7FCFB9230}">
                  <p14:media xmlns:p14="http://schemas.microsoft.com/office/powerpoint/2010/main" r:embed="rId11"/>
                </p:ext>
              </p:extLst>
            </p:nvPr>
          </p:nvPicPr>
          <p:blipFill>
            <a:blip r:embed="rId26"/>
            <a:stretch>
              <a:fillRect/>
            </a:stretch>
          </p:blipFill>
          <p:spPr>
            <a:xfrm>
              <a:off x="7169276" y="5463727"/>
              <a:ext cx="812800" cy="81280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6221582" y="2006607"/>
            <a:ext cx="2731143" cy="1145050"/>
            <a:chOff x="157536" y="1897792"/>
            <a:chExt cx="2731143" cy="1145050"/>
          </a:xfrm>
        </p:grpSpPr>
        <p:pic>
          <p:nvPicPr>
            <p:cNvPr id="20" name="05 Mission Impossible.m4a">
              <a:hlinkClick r:id="" action="ppaction://media"/>
            </p:cNvPr>
            <p:cNvPicPr>
              <a:picLocks noChangeAspect="1"/>
            </p:cNvPicPr>
            <p:nvPr>
              <a:audioFile r:link="rId10"/>
              <p:extLst>
                <p:ext uri="{DAA4B4D4-6D71-4841-9C94-3DE7FCFB9230}">
                  <p14:media xmlns:p14="http://schemas.microsoft.com/office/powerpoint/2010/main" r:embed="rId9"/>
                </p:ext>
              </p:extLst>
            </p:nvPr>
          </p:nvPicPr>
          <p:blipFill>
            <a:blip r:embed="rId26"/>
            <a:stretch>
              <a:fillRect/>
            </a:stretch>
          </p:blipFill>
          <p:spPr>
            <a:xfrm>
              <a:off x="1095542" y="1897792"/>
              <a:ext cx="812800" cy="8128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57536" y="2673510"/>
              <a:ext cx="2731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Mission Impossible   0:</a:t>
              </a:r>
              <a:r>
                <a:rPr lang="en-US" dirty="0" smtClean="0"/>
                <a:t>56</a:t>
              </a:r>
              <a:endParaRPr lang="en-US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96313" y="3469922"/>
            <a:ext cx="2057804" cy="1141579"/>
            <a:chOff x="3565139" y="1897792"/>
            <a:chExt cx="2057804" cy="1141579"/>
          </a:xfrm>
        </p:grpSpPr>
        <p:pic>
          <p:nvPicPr>
            <p:cNvPr id="24" name="01 NBC.m4a">
              <a:hlinkClick r:id="" action="ppaction://media"/>
            </p:cNvPr>
            <p:cNvPicPr>
              <a:picLocks noChangeAspect="1"/>
            </p:cNvPicPr>
            <p:nvPr>
              <a:audi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26"/>
            <a:stretch>
              <a:fillRect/>
            </a:stretch>
          </p:blipFill>
          <p:spPr>
            <a:xfrm>
              <a:off x="4165600" y="1897792"/>
              <a:ext cx="812800" cy="81280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565139" y="2670039"/>
              <a:ext cx="2057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N-B-C   0:</a:t>
              </a:r>
              <a:r>
                <a:rPr lang="en-US" dirty="0" smtClean="0"/>
                <a:t>05</a:t>
              </a:r>
              <a:endParaRPr lang="en-US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96313" y="1994407"/>
            <a:ext cx="2057804" cy="1141579"/>
            <a:chOff x="6573217" y="1897792"/>
            <a:chExt cx="2057804" cy="1141579"/>
          </a:xfrm>
        </p:grpSpPr>
        <p:pic>
          <p:nvPicPr>
            <p:cNvPr id="26" name="07 Card Sharks.m4a">
              <a:hlinkClick r:id="" action="ppaction://media"/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26"/>
            <a:stretch>
              <a:fillRect/>
            </a:stretch>
          </p:blipFill>
          <p:spPr>
            <a:xfrm>
              <a:off x="7169276" y="1897792"/>
              <a:ext cx="812800" cy="8128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573217" y="2670039"/>
              <a:ext cx="2057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Cards Sharks   0:</a:t>
              </a:r>
              <a:r>
                <a:rPr lang="en-US" dirty="0" smtClean="0"/>
                <a:t>57</a:t>
              </a:r>
              <a:endParaRPr lang="en-US" dirty="0"/>
            </a:p>
          </p:txBody>
        </p:sp>
      </p:grpSp>
      <p:pic>
        <p:nvPicPr>
          <p:cNvPr id="41" name="Chim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192372" y="5304997"/>
            <a:ext cx="812800" cy="812800"/>
          </a:xfrm>
          <a:prstGeom prst="rect">
            <a:avLst/>
          </a:prstGeom>
        </p:spPr>
      </p:pic>
      <p:pic>
        <p:nvPicPr>
          <p:cNvPr id="42" name="City Lights 1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161198" y="53049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26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13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67</TotalTime>
  <Words>64</Words>
  <Application>Microsoft Macintosh PowerPoint</Application>
  <PresentationFormat>On-screen Show (4:3)</PresentationFormat>
  <Paragraphs>12</Paragraphs>
  <Slides>1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 Black </vt:lpstr>
      <vt:lpstr>PowerPoint Presentation</vt:lpstr>
    </vt:vector>
  </TitlesOfParts>
  <Company>New Management,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Rick Morris</dc:creator>
  <cp:lastModifiedBy>Rick Morris</cp:lastModifiedBy>
  <cp:revision>10</cp:revision>
  <dcterms:created xsi:type="dcterms:W3CDTF">2014-02-20T03:39:02Z</dcterms:created>
  <dcterms:modified xsi:type="dcterms:W3CDTF">2015-11-09T16:09:55Z</dcterms:modified>
</cp:coreProperties>
</file>